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D-F345-8AB9-DA7B8284E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56-A44D-BD07-0D4832BC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3-3742-9D0B-2A1DFF256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B-D840-8307-6748A5D49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C-1E40-99A6-C7119A1F0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starting</a:t>
            </a:r>
          </a:p>
          <a:p>
            <a:pPr marL="514350" indent="-514350">
              <a:buAutoNum type="arabicPeriod"/>
            </a:pPr>
            <a:r>
              <a:t>foxtrot</a:t>
            </a:r>
          </a:p>
          <a:p>
            <a:pPr marL="514350" indent="-514350">
              <a:buAutoNum type="arabicPeriod"/>
            </a:pPr>
            <a:r>
              <a:t>inverts</a:t>
            </a:r>
          </a:p>
          <a:p>
            <a:pPr marL="514350" indent="-514350">
              <a:buAutoNum type="arabicPeriod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lighter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lighter</a:t>
            </a:r>
          </a:p>
          <a:p>
            <a:pPr marL="514350" indent="-514350">
              <a:buAutoNum type="arabicPeriod"/>
            </a:pPr>
            <a:r>
              <a:t>listens</a:t>
            </a:r>
          </a:p>
          <a:p>
            <a:pPr marL="514350" indent="-514350">
              <a:buAutoNum type="arabicPeriod"/>
            </a:pPr>
            <a:r>
              <a:t>lothian</a:t>
            </a:r>
          </a:p>
          <a:p>
            <a:pPr marL="514350" indent="-514350">
              <a:buAutoNum type="arabicPeriod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7" name="IK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IK</a:t>
            </a:r>
          </a:p>
          <a:p>
            <a:pPr marL="514350" indent="-514350">
              <a:buAutoNum type="arabicPeriod"/>
            </a:pPr>
            <a:r>
              <a:t>KI</a:t>
            </a:r>
          </a:p>
          <a:p>
            <a:pPr marL="514350" indent="-514350">
              <a:buAutoNum type="arabicPeriod"/>
            </a:pPr>
            <a:r>
              <a:t>DN</a:t>
            </a:r>
          </a:p>
          <a:p>
            <a:pPr marL="514350" indent="-514350">
              <a:buAutoNum type="arabicPeriod"/>
            </a:pPr>
            <a:r>
              <a:t>ND</a:t>
            </a:r>
          </a:p>
          <a:p>
            <a:pPr marL="514350" indent="-514350">
              <a:buAutoNum type="arabicPeriod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0" name="24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24</a:t>
            </a:r>
          </a:p>
          <a:p>
            <a:pPr marL="514350" indent="-514350">
              <a:buAutoNum type="arabicPeriod"/>
            </a:pPr>
            <a:r>
              <a:t>25</a:t>
            </a:r>
          </a:p>
          <a:p>
            <a:pPr marL="514350" indent="-514350">
              <a:buAutoNum type="arabicPeriod"/>
            </a:pPr>
            <a:r>
              <a:t>26</a:t>
            </a:r>
          </a:p>
          <a:p>
            <a:pPr marL="514350" indent="-514350">
              <a:buAutoNum type="arabicPeriod"/>
            </a:pPr>
            <a:r>
              <a:t>256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4" name="apple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apple</a:t>
            </a:r>
          </a:p>
          <a:p>
            <a:pPr marL="514350" indent="-514350">
              <a:buAutoNum type="arabicPeriod"/>
            </a:pPr>
            <a:r>
              <a:t>hello</a:t>
            </a:r>
          </a:p>
          <a:p>
            <a:pPr marL="514350" indent="-514350">
              <a:buAutoNum type="arabicPeriod"/>
            </a:pPr>
            <a:r>
              <a:t>ankle</a:t>
            </a:r>
          </a:p>
          <a:p>
            <a:pPr marL="514350" indent="-514350">
              <a:buAutoNum type="arabicPeriod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32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174</Words>
  <Application>Microsoft Macintosh PowerPoint</Application>
  <PresentationFormat>On-screen Show (4:3)</PresentationFormat>
  <Paragraphs>52</Paragraphs>
  <Slides>50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http://asecuritysite.com/cipher 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</vt:lpstr>
      <vt:lpstr>What is DADGDDDXVGDVAX</vt:lpstr>
      <vt:lpstr>With Playfair, what will “HE” be coded as:</vt:lpstr>
      <vt:lpstr>PowerPoint Presentation</vt:lpstr>
      <vt:lpstr>PowerPoint Presentation</vt:lpstr>
      <vt:lpstr>With Caesar Code, how many codes are uniquely possible?</vt:lpstr>
      <vt:lpstr>What was the plain text for the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http://asecuritysite.com/cipher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3</cp:revision>
  <dcterms:modified xsi:type="dcterms:W3CDTF">2022-09-29T07:43:34Z</dcterms:modified>
</cp:coreProperties>
</file>